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Corbel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Corbel-bold.fntdata"/><Relationship Id="rId23" Type="http://schemas.openxmlformats.org/officeDocument/2006/relationships/font" Target="fonts/Corbel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Corbel-boldItalic.fntdata"/><Relationship Id="rId25" Type="http://schemas.openxmlformats.org/officeDocument/2006/relationships/font" Target="fonts/Corbel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" name="Shape 18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231139" y="243839"/>
            <a:ext cx="11724640" cy="6377938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" name="Shape 14"/>
          <p:cNvSpPr txBox="1"/>
          <p:nvPr>
            <p:ph type="ctrTitle"/>
          </p:nvPr>
        </p:nvSpPr>
        <p:spPr>
          <a:xfrm>
            <a:off x="1109979" y="882375"/>
            <a:ext cx="9966959" cy="292607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Font typeface="Corbel"/>
              <a:buNone/>
              <a:defRPr b="1" i="0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1709530" y="3869633"/>
            <a:ext cx="8767860" cy="13881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Font typeface="Corbel"/>
              <a:buNone/>
              <a:defRPr b="0" i="0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  <p:cxnSp>
        <p:nvCxnSpPr>
          <p:cNvPr id="19" name="Shape 19"/>
          <p:cNvCxnSpPr/>
          <p:nvPr/>
        </p:nvCxnSpPr>
        <p:spPr>
          <a:xfrm>
            <a:off x="1978659" y="3733800"/>
            <a:ext cx="8229600" cy="0"/>
          </a:xfrm>
          <a:prstGeom prst="straightConnector1">
            <a:avLst/>
          </a:prstGeom>
          <a:noFill/>
          <a:ln cap="flat" cmpd="sng" w="100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itle and Vertical 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4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 rot="5400000">
            <a:off x="4060135" y="-859735"/>
            <a:ext cx="4038599" cy="98728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8740" lvl="0" marL="22860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/>
              <a:buChar char="•"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8890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93979" lvl="2" marL="73152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79999"/>
              <a:buFont typeface="Corbel"/>
              <a:buChar char="•"/>
              <a:defRPr b="0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111759" lvl="3" marL="100583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106680" lvl="4" marL="12801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159820" lvl="5" marL="16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155020" lvl="6" marL="189999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150220" lvl="7" marL="22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158120" lvl="8" marL="25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Vertical Title and 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 rot="5400000">
            <a:off x="7181849" y="2305050"/>
            <a:ext cx="5410200" cy="2324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4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 rot="5400000">
            <a:off x="2152649" y="-247649"/>
            <a:ext cx="5410200" cy="7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8740" lvl="0" marL="22860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/>
              <a:buChar char="•"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8890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93979" lvl="2" marL="73152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79999"/>
              <a:buFont typeface="Corbel"/>
              <a:buChar char="•"/>
              <a:defRPr b="0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111759" lvl="3" marL="100583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106680" lvl="4" marL="12801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159820" lvl="5" marL="16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155020" lvl="6" marL="189999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150220" lvl="7" marL="22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158120" lvl="8" marL="25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 and Conten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4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1143000" y="2057400"/>
            <a:ext cx="9872870" cy="4038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8740" lvl="0" marL="22860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/>
              <a:buChar char="•"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8890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93979" lvl="2" marL="73152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79999"/>
              <a:buFont typeface="Corbel"/>
              <a:buChar char="•"/>
              <a:defRPr b="0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111759" lvl="3" marL="100583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106680" lvl="4" marL="12801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159820" lvl="5" marL="16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155020" lvl="6" marL="189999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150220" lvl="7" marL="22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158120" lvl="8" marL="25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1106424" y="1173575"/>
            <a:ext cx="9966959" cy="292607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7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1709927" y="4154519"/>
            <a:ext cx="8769096" cy="13638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Font typeface="Corbel"/>
              <a:buNone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8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6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4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4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4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4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4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400" u="none" cap="none" strike="noStrik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  <p:cxnSp>
        <p:nvCxnSpPr>
          <p:cNvPr id="32" name="Shape 32"/>
          <p:cNvCxnSpPr/>
          <p:nvPr/>
        </p:nvCxnSpPr>
        <p:spPr>
          <a:xfrm>
            <a:off x="1981200" y="4020407"/>
            <a:ext cx="8229600" cy="0"/>
          </a:xfrm>
          <a:prstGeom prst="straightConnector1">
            <a:avLst/>
          </a:prstGeom>
          <a:noFill/>
          <a:ln cap="flat" cmpd="sng" w="100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wo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4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1143000" y="2057399"/>
            <a:ext cx="4754879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8740" lvl="0" marL="22860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/>
              <a:buChar char="•"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8890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93979" lvl="2" marL="73152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79999"/>
              <a:buFont typeface="Corbel"/>
              <a:buChar char="•"/>
              <a:defRPr b="0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111759" lvl="3" marL="100583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106680" lvl="4" marL="12801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159820" lvl="5" marL="16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155020" lvl="6" marL="189999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150220" lvl="7" marL="22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158120" lvl="8" marL="25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6267612" y="2057400"/>
            <a:ext cx="4754879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8740" lvl="0" marL="22860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/>
              <a:buChar char="•"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8890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93979" lvl="2" marL="73152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79999"/>
              <a:buFont typeface="Corbel"/>
              <a:buChar char="•"/>
              <a:defRPr b="0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111759" lvl="3" marL="100583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106680" lvl="4" marL="12801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159820" lvl="5" marL="16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155020" lvl="6" marL="189999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150220" lvl="7" marL="22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158120" lvl="8" marL="25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is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4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1143000" y="2001510"/>
            <a:ext cx="4754879" cy="7772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1" i="0" sz="2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1143000" y="2721483"/>
            <a:ext cx="4754879" cy="3383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8740" lvl="0" marL="22860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/>
              <a:buChar char="•"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8890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93979" lvl="2" marL="73152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79999"/>
              <a:buFont typeface="Corbel"/>
              <a:buChar char="•"/>
              <a:defRPr b="0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111759" lvl="3" marL="100583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106680" lvl="4" marL="12801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159820" lvl="5" marL="16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155020" lvl="6" marL="189999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150220" lvl="7" marL="22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158120" lvl="8" marL="25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6269173" y="1999032"/>
            <a:ext cx="4754879" cy="7772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1" i="0" sz="2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1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4" type="body"/>
          </p:nvPr>
        </p:nvSpPr>
        <p:spPr>
          <a:xfrm>
            <a:off x="6269173" y="2719322"/>
            <a:ext cx="4754879" cy="3383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8740" lvl="0" marL="22860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/>
              <a:buChar char="•"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8890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93979" lvl="2" marL="73152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79999"/>
              <a:buFont typeface="Corbel"/>
              <a:buChar char="•"/>
              <a:defRPr b="0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111759" lvl="3" marL="100583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106680" lvl="4" marL="12801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159820" lvl="5" marL="16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155020" lvl="6" marL="189999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150220" lvl="7" marL="22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158120" lvl="8" marL="25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4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Content with Ca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1143000" y="1097279"/>
            <a:ext cx="3931919" cy="173735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4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5852158" y="1097279"/>
            <a:ext cx="5212080" cy="46634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7939" lvl="0" marL="22860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/>
              <a:buChar char="•"/>
              <a:defRPr b="0" i="0" sz="3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48259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63500" lvl="2" marL="73152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91439" lvl="3" marL="100583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86360" lvl="4" marL="12801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139500" lvl="5" marL="16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134699" lvl="6" marL="189999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129900" lvl="7" marL="22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137799" lvl="8" marL="25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1143000" y="2834640"/>
            <a:ext cx="3931919" cy="30175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Corbel"/>
              <a:buNone/>
              <a:defRPr b="0" i="0" sz="17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Picture with Ca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1143000" y="1097279"/>
            <a:ext cx="3931919" cy="173735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4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5413248" y="1069846"/>
            <a:ext cx="6099047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Font typeface="Corbel"/>
              <a:buNone/>
              <a:defRPr b="0" i="0" sz="2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1143000" y="2834640"/>
            <a:ext cx="3931919" cy="2880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Corbel"/>
              <a:buNone/>
              <a:defRPr b="0" i="0" sz="17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1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orbel"/>
              <a:buNone/>
              <a:defRPr b="0" i="0" sz="9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231139" y="243839"/>
            <a:ext cx="11724640" cy="63779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" name="Shape 7"/>
          <p:cNvSpPr txBox="1"/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orbel"/>
              <a:buNone/>
              <a:defRPr b="0" i="0" sz="44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1143000" y="2057400"/>
            <a:ext cx="9872870" cy="4038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8740" lvl="0" marL="228600" marR="0" rtl="0" algn="l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/>
              <a:buChar char="•"/>
              <a:defRPr b="0" i="0" sz="2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88900" lvl="1" marL="4572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20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93979" lvl="2" marL="73152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79999"/>
              <a:buFont typeface="Corbel"/>
              <a:buChar char="•"/>
              <a:defRPr b="0" i="0" sz="18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111759" lvl="3" marL="100583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106680" lvl="4" marL="128016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159820" lvl="5" marL="16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155020" lvl="6" marL="1899999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150220" lvl="7" marL="22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158120" lvl="8" marL="2500000" marR="0" rtl="0" algn="l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/>
              <a:buChar char="•"/>
              <a:defRPr b="0" i="0" sz="16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0" type="dt"/>
          </p:nvPr>
        </p:nvSpPr>
        <p:spPr>
          <a:xfrm>
            <a:off x="1142995" y="6223828"/>
            <a:ext cx="23290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1" type="ftr"/>
          </p:nvPr>
        </p:nvSpPr>
        <p:spPr>
          <a:xfrm>
            <a:off x="3949148" y="6223828"/>
            <a:ext cx="47177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9329529" y="6223828"/>
            <a:ext cx="17062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bg-BG" sz="1200" u="none" cap="none" strike="noStrik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2.jpg"/><Relationship Id="rId5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ctrTitle"/>
          </p:nvPr>
        </p:nvSpPr>
        <p:spPr>
          <a:xfrm>
            <a:off x="1109979" y="882375"/>
            <a:ext cx="9966959" cy="16882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SzPct val="25000"/>
              <a:buFont typeface="Corbel"/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РУЛЕТКА</a:t>
            </a:r>
          </a:p>
        </p:txBody>
      </p:sp>
      <p:sp>
        <p:nvSpPr>
          <p:cNvPr id="89" name="Shape 89"/>
          <p:cNvSpPr txBox="1"/>
          <p:nvPr>
            <p:ph idx="1" type="subTitle"/>
          </p:nvPr>
        </p:nvSpPr>
        <p:spPr>
          <a:xfrm>
            <a:off x="5702060" y="3808455"/>
            <a:ext cx="4792582" cy="2902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Направена от			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Виктор Цонев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Васил Какевски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Петър Ефтимов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Росица Маджарова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1143000" y="609600"/>
            <a:ext cx="9875400" cy="1356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1143000" y="2057399"/>
            <a:ext cx="4755000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 txBox="1"/>
          <p:nvPr>
            <p:ph idx="2" type="body"/>
          </p:nvPr>
        </p:nvSpPr>
        <p:spPr>
          <a:xfrm>
            <a:off x="6267612" y="2057400"/>
            <a:ext cx="4754999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ctrTitle"/>
          </p:nvPr>
        </p:nvSpPr>
        <p:spPr>
          <a:xfrm>
            <a:off x="1127908" y="577575"/>
            <a:ext cx="9966959" cy="10629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SzPct val="25000"/>
              <a:buFont typeface="Corbel"/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CASH OUT</a:t>
            </a:r>
          </a:p>
        </p:txBody>
      </p:sp>
      <p:sp>
        <p:nvSpPr>
          <p:cNvPr id="160" name="Shape 160"/>
          <p:cNvSpPr txBox="1"/>
          <p:nvPr>
            <p:ph idx="1" type="subTitle"/>
          </p:nvPr>
        </p:nvSpPr>
        <p:spPr>
          <a:xfrm>
            <a:off x="7475379" y="3600544"/>
            <a:ext cx="36195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Без бутони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6 секунди презентиране</a:t>
            </a:r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000" y="1248249"/>
            <a:ext cx="5690700" cy="56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1143000" y="609600"/>
            <a:ext cx="9875400" cy="1356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1143000" y="2057399"/>
            <a:ext cx="4755000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 txBox="1"/>
          <p:nvPr>
            <p:ph idx="2" type="body"/>
          </p:nvPr>
        </p:nvSpPr>
        <p:spPr>
          <a:xfrm>
            <a:off x="6267612" y="2057400"/>
            <a:ext cx="4754999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ctrTitle"/>
          </p:nvPr>
        </p:nvSpPr>
        <p:spPr>
          <a:xfrm>
            <a:off x="1127908" y="577575"/>
            <a:ext cx="9966959" cy="10629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SzPct val="25000"/>
              <a:buFont typeface="Corbel"/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ИЗХОДЕН ЕКРАН</a:t>
            </a:r>
          </a:p>
        </p:txBody>
      </p:sp>
      <p:sp>
        <p:nvSpPr>
          <p:cNvPr id="174" name="Shape 174"/>
          <p:cNvSpPr txBox="1"/>
          <p:nvPr>
            <p:ph idx="1" type="subTitle"/>
          </p:nvPr>
        </p:nvSpPr>
        <p:spPr>
          <a:xfrm>
            <a:off x="7717878" y="3196148"/>
            <a:ext cx="3619500" cy="1004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Без бутони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10 секунди презентиране</a:t>
            </a:r>
          </a:p>
        </p:txBody>
      </p:sp>
      <p:pic>
        <p:nvPicPr>
          <p:cNvPr id="175" name="Shape 1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1997" y="1900800"/>
            <a:ext cx="6616800" cy="41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1143000" y="609600"/>
            <a:ext cx="9875400" cy="1356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1143000" y="2057399"/>
            <a:ext cx="4755000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 txBox="1"/>
          <p:nvPr>
            <p:ph idx="2" type="body"/>
          </p:nvPr>
        </p:nvSpPr>
        <p:spPr>
          <a:xfrm>
            <a:off x="6267612" y="2057400"/>
            <a:ext cx="4754999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ctrTitle"/>
          </p:nvPr>
        </p:nvSpPr>
        <p:spPr>
          <a:xfrm>
            <a:off x="1127908" y="1079599"/>
            <a:ext cx="9966959" cy="10629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SzPct val="25000"/>
              <a:buFont typeface="Corbel"/>
              <a:buNone/>
            </a:pPr>
            <a:r>
              <a:rPr b="1" i="0" lang="bg-BG" sz="648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ДОПЪЛНИТЕЛНИ</a:t>
            </a:r>
            <a:br>
              <a:rPr b="1" i="0" lang="bg-BG" sz="648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1" i="0" lang="bg-BG" sz="648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ЕКРАНИ</a:t>
            </a:r>
          </a:p>
        </p:txBody>
      </p:sp>
      <p:sp>
        <p:nvSpPr>
          <p:cNvPr id="188" name="Shape 188"/>
          <p:cNvSpPr txBox="1"/>
          <p:nvPr>
            <p:ph idx="1" type="subTitle"/>
          </p:nvPr>
        </p:nvSpPr>
        <p:spPr>
          <a:xfrm>
            <a:off x="1727458" y="4678887"/>
            <a:ext cx="8767800" cy="18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Рулетка – анимация от въртящо се колело с топче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Екран за печелене – анимация от въртящи се монетки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История – последните 18 печеливши сектора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Счетоведство – статистики от играта</a:t>
            </a:r>
          </a:p>
        </p:txBody>
      </p:sp>
      <p:pic>
        <p:nvPicPr>
          <p:cNvPr descr="Casino_Roulette_Whee1l.png" id="189" name="Shape 1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06100" y="867550"/>
            <a:ext cx="4004700" cy="400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1074" y="1179800"/>
            <a:ext cx="2393700" cy="35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05160" y="3560405"/>
            <a:ext cx="201591" cy="19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1143000" y="609600"/>
            <a:ext cx="9875400" cy="1356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1143000" y="2057399"/>
            <a:ext cx="4755000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 txBox="1"/>
          <p:nvPr>
            <p:ph idx="2" type="body"/>
          </p:nvPr>
        </p:nvSpPr>
        <p:spPr>
          <a:xfrm>
            <a:off x="6267612" y="2057400"/>
            <a:ext cx="4754999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ctrTitle"/>
          </p:nvPr>
        </p:nvSpPr>
        <p:spPr>
          <a:xfrm>
            <a:off x="1109979" y="882375"/>
            <a:ext cx="9966959" cy="292607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SzPct val="25000"/>
              <a:buFont typeface="Corbel"/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ДЕМО</a:t>
            </a:r>
          </a:p>
        </p:txBody>
      </p:sp>
      <p:sp>
        <p:nvSpPr>
          <p:cNvPr id="204" name="Shape 204"/>
          <p:cNvSpPr txBox="1"/>
          <p:nvPr>
            <p:ph idx="1" type="subTitle"/>
          </p:nvPr>
        </p:nvSpPr>
        <p:spPr>
          <a:xfrm>
            <a:off x="1709530" y="3869633"/>
            <a:ext cx="8767860" cy="1388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ctrTitle"/>
          </p:nvPr>
        </p:nvSpPr>
        <p:spPr>
          <a:xfrm>
            <a:off x="1109979" y="882375"/>
            <a:ext cx="9966959" cy="292607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SzPct val="25000"/>
              <a:buFont typeface="Corbel"/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БЛАГОДАР</a:t>
            </a:r>
            <a:r>
              <a:rPr lang="bg-BG"/>
              <a:t>ИМ</a:t>
            </a: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  <a:b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ЗА</a:t>
            </a:r>
            <a:b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ВНИМАНИЕТО</a:t>
            </a:r>
          </a:p>
        </p:txBody>
      </p:sp>
      <p:sp>
        <p:nvSpPr>
          <p:cNvPr id="210" name="Shape 210"/>
          <p:cNvSpPr txBox="1"/>
          <p:nvPr>
            <p:ph idx="1" type="subTitle"/>
          </p:nvPr>
        </p:nvSpPr>
        <p:spPr>
          <a:xfrm>
            <a:off x="1709530" y="3869633"/>
            <a:ext cx="8767860" cy="1388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ctrTitle"/>
          </p:nvPr>
        </p:nvSpPr>
        <p:spPr>
          <a:xfrm>
            <a:off x="1127900" y="577575"/>
            <a:ext cx="97254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SzPct val="25000"/>
              <a:buFont typeface="Corbel"/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ЕКРАНИ</a:t>
            </a:r>
          </a:p>
        </p:txBody>
      </p:sp>
      <p:sp>
        <p:nvSpPr>
          <p:cNvPr id="95" name="Shape 95"/>
          <p:cNvSpPr txBox="1"/>
          <p:nvPr>
            <p:ph idx="1" type="subTitle"/>
          </p:nvPr>
        </p:nvSpPr>
        <p:spPr>
          <a:xfrm>
            <a:off x="1727458" y="2043953"/>
            <a:ext cx="8767860" cy="24652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Интро    Инфо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Игра   Печалба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Изходен   Бонус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t/>
            </a:r>
            <a:endParaRPr b="0" i="0" sz="22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Допъ</a:t>
            </a:r>
            <a:r>
              <a:rPr lang="bg-BG"/>
              <a:t>л</a:t>
            </a:r>
            <a:r>
              <a:rPr b="0" i="0" lang="bg-BG" sz="2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нителни: Въртяща се рулетка, История, Счетоводство</a:t>
            </a:r>
          </a:p>
        </p:txBody>
      </p:sp>
      <p:pic>
        <p:nvPicPr>
          <p:cNvPr id="96" name="Shape 96"/>
          <p:cNvPicPr preferRelativeResize="0"/>
          <p:nvPr/>
        </p:nvPicPr>
        <p:blipFill rotWithShape="1">
          <a:blip r:embed="rId3">
            <a:alphaModFix/>
          </a:blip>
          <a:srcRect b="15521" l="18741" r="18996" t="13248"/>
          <a:stretch/>
        </p:blipFill>
        <p:spPr>
          <a:xfrm>
            <a:off x="433425" y="1223350"/>
            <a:ext cx="4321800" cy="27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 rotWithShape="1">
          <a:blip r:embed="rId4">
            <a:alphaModFix/>
          </a:blip>
          <a:srcRect b="13363" l="15832" r="16186" t="10358"/>
          <a:stretch/>
        </p:blipFill>
        <p:spPr>
          <a:xfrm>
            <a:off x="4468800" y="4509250"/>
            <a:ext cx="3254400" cy="205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 rotWithShape="1">
          <a:blip r:embed="rId5">
            <a:alphaModFix/>
          </a:blip>
          <a:srcRect b="12690" l="15917" r="16290" t="10675"/>
          <a:stretch/>
        </p:blipFill>
        <p:spPr>
          <a:xfrm>
            <a:off x="7342800" y="1239700"/>
            <a:ext cx="4321800" cy="27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ctrTitle"/>
          </p:nvPr>
        </p:nvSpPr>
        <p:spPr>
          <a:xfrm>
            <a:off x="1127908" y="577575"/>
            <a:ext cx="9966959" cy="10629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SzPct val="25000"/>
              <a:buFont typeface="Corbel"/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ИНТРО</a:t>
            </a:r>
          </a:p>
        </p:txBody>
      </p:sp>
      <p:sp>
        <p:nvSpPr>
          <p:cNvPr id="104" name="Shape 104"/>
          <p:cNvSpPr txBox="1"/>
          <p:nvPr>
            <p:ph idx="1" type="subTitle"/>
          </p:nvPr>
        </p:nvSpPr>
        <p:spPr>
          <a:xfrm>
            <a:off x="8564942" y="2196298"/>
            <a:ext cx="2955900" cy="24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БУТОНИ: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Инфо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Добави кредити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Музика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Старт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Зареди игра</a:t>
            </a:r>
          </a:p>
        </p:txBody>
      </p:sp>
      <p:pic>
        <p:nvPicPr>
          <p:cNvPr id="105" name="Shape 1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499" y="1640550"/>
            <a:ext cx="73152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1143000" y="609600"/>
            <a:ext cx="9875400" cy="1356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143000" y="2057399"/>
            <a:ext cx="4755000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6267612" y="2057400"/>
            <a:ext cx="4754999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1143000" y="609600"/>
            <a:ext cx="9875400" cy="1356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1143000" y="2057399"/>
            <a:ext cx="4755000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 txBox="1"/>
          <p:nvPr>
            <p:ph idx="2" type="body"/>
          </p:nvPr>
        </p:nvSpPr>
        <p:spPr>
          <a:xfrm>
            <a:off x="6267612" y="2057400"/>
            <a:ext cx="4754999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1143000" y="609600"/>
            <a:ext cx="9875400" cy="1356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1143000" y="2057399"/>
            <a:ext cx="4755000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 txBox="1"/>
          <p:nvPr>
            <p:ph idx="2" type="body"/>
          </p:nvPr>
        </p:nvSpPr>
        <p:spPr>
          <a:xfrm>
            <a:off x="6267612" y="2057400"/>
            <a:ext cx="4754999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ctrTitle"/>
          </p:nvPr>
        </p:nvSpPr>
        <p:spPr>
          <a:xfrm>
            <a:off x="1127908" y="577575"/>
            <a:ext cx="9966959" cy="10629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buClr>
                <a:srgbClr val="FFFFFF"/>
              </a:buClr>
              <a:buSzPct val="25000"/>
              <a:buFont typeface="Corbel"/>
              <a:buNone/>
            </a:pPr>
            <a:r>
              <a:rPr b="1" i="0" lang="bg-BG" sz="72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ИГРАЛЕН ЕКРАН</a:t>
            </a:r>
          </a:p>
        </p:txBody>
      </p:sp>
      <p:sp>
        <p:nvSpPr>
          <p:cNvPr id="132" name="Shape 132"/>
          <p:cNvSpPr txBox="1"/>
          <p:nvPr>
            <p:ph idx="1" type="subTitle"/>
          </p:nvPr>
        </p:nvSpPr>
        <p:spPr>
          <a:xfrm>
            <a:off x="8020475" y="2196348"/>
            <a:ext cx="3225000" cy="24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БУТОНИ: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 Завърти рулетката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Изчисти залозите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Изтегли пари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Последните 18 сектора</a:t>
            </a:r>
          </a:p>
          <a:p>
            <a:pPr indent="0" lvl="0" marL="0" marR="0" rtl="0" algn="ctr">
              <a:lnSpc>
                <a:spcPct val="80000"/>
              </a:lnSpc>
              <a:spcBef>
                <a:spcPts val="1400"/>
              </a:spcBef>
              <a:buClr>
                <a:schemeClr val="accent1"/>
              </a:buClr>
              <a:buSzPct val="25000"/>
              <a:buFont typeface="Corbel"/>
              <a:buNone/>
            </a:pPr>
            <a:r>
              <a:rPr b="0" i="0" lang="bg-BG" sz="2400" u="none" cap="none" strike="noStrik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Счетоводство</a:t>
            </a:r>
          </a:p>
        </p:txBody>
      </p:sp>
      <p:pic>
        <p:nvPicPr>
          <p:cNvPr id="133" name="Shape 1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6203" y="1640550"/>
            <a:ext cx="73152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1143000" y="609600"/>
            <a:ext cx="9875400" cy="1356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1143000" y="2057399"/>
            <a:ext cx="4755000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 txBox="1"/>
          <p:nvPr>
            <p:ph idx="2" type="body"/>
          </p:nvPr>
        </p:nvSpPr>
        <p:spPr>
          <a:xfrm>
            <a:off x="6267612" y="2057400"/>
            <a:ext cx="4754999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1143000" y="609600"/>
            <a:ext cx="9875400" cy="1356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1143000" y="2057399"/>
            <a:ext cx="4755000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 txBox="1"/>
          <p:nvPr>
            <p:ph idx="2" type="body"/>
          </p:nvPr>
        </p:nvSpPr>
        <p:spPr>
          <a:xfrm>
            <a:off x="6267612" y="2057400"/>
            <a:ext cx="4754999" cy="402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